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BAF7A-3450-48AE-8CBA-2524B60C276A}" type="datetimeFigureOut">
              <a:rPr lang="es-CO" smtClean="0"/>
              <a:t>4/06/2022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781854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BAF7A-3450-48AE-8CBA-2524B60C276A}" type="datetimeFigureOut">
              <a:rPr lang="es-CO" smtClean="0"/>
              <a:t>4/06/2022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24697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BAF7A-3450-48AE-8CBA-2524B60C276A}" type="datetimeFigureOut">
              <a:rPr lang="es-CO" smtClean="0"/>
              <a:t>4/06/2022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17343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BAF7A-3450-48AE-8CBA-2524B60C276A}" type="datetimeFigureOut">
              <a:rPr lang="es-CO" smtClean="0"/>
              <a:t>4/06/2022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64173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BAF7A-3450-48AE-8CBA-2524B60C276A}" type="datetimeFigureOut">
              <a:rPr lang="es-CO" smtClean="0"/>
              <a:t>4/06/2022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663156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BAF7A-3450-48AE-8CBA-2524B60C276A}" type="datetimeFigureOut">
              <a:rPr lang="es-CO" smtClean="0"/>
              <a:t>4/06/2022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89246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BAF7A-3450-48AE-8CBA-2524B60C276A}" type="datetimeFigureOut">
              <a:rPr lang="es-CO" smtClean="0"/>
              <a:t>4/06/2022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84352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BAF7A-3450-48AE-8CBA-2524B60C276A}" type="datetimeFigureOut">
              <a:rPr lang="es-CO" smtClean="0"/>
              <a:t>4/06/2022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43323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BAF7A-3450-48AE-8CBA-2524B60C276A}" type="datetimeFigureOut">
              <a:rPr lang="es-CO" smtClean="0"/>
              <a:t>4/06/2022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78404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BAF7A-3450-48AE-8CBA-2524B60C276A}" type="datetimeFigureOut">
              <a:rPr lang="es-CO" smtClean="0"/>
              <a:t>4/06/2022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03038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BAF7A-3450-48AE-8CBA-2524B60C276A}" type="datetimeFigureOut">
              <a:rPr lang="es-CO" smtClean="0"/>
              <a:t>4/06/2022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90836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2BAF7A-3450-48AE-8CBA-2524B60C276A}" type="datetimeFigureOut">
              <a:rPr lang="es-CO" smtClean="0"/>
              <a:t>4/06/2022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84228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1296614" y="5646096"/>
            <a:ext cx="17829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 smtClean="0"/>
              <a:t>Angie Romano:</a:t>
            </a:r>
          </a:p>
          <a:p>
            <a:r>
              <a:rPr lang="es-CO" dirty="0" smtClean="0"/>
              <a:t>Pantalla </a:t>
            </a:r>
            <a:r>
              <a:rPr lang="es-CO" dirty="0" smtClean="0"/>
              <a:t>averiada</a:t>
            </a:r>
            <a:endParaRPr lang="es-CO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875" y="274903"/>
            <a:ext cx="3328776" cy="2509485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3775" y="274904"/>
            <a:ext cx="3353316" cy="4330893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47093" y="274903"/>
            <a:ext cx="3782500" cy="2509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196444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5</Words>
  <Application>Microsoft Office PowerPoint</Application>
  <PresentationFormat>Panorámica</PresentationFormat>
  <Paragraphs>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>Kal Tire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Fragozo, Jose Gregorio</dc:creator>
  <cp:lastModifiedBy>Windows User</cp:lastModifiedBy>
  <cp:revision>8</cp:revision>
  <dcterms:created xsi:type="dcterms:W3CDTF">2022-03-17T20:11:24Z</dcterms:created>
  <dcterms:modified xsi:type="dcterms:W3CDTF">2022-06-04T11:22:35Z</dcterms:modified>
</cp:coreProperties>
</file>